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8" r:id="rId3"/>
    <p:sldId id="285" r:id="rId4"/>
    <p:sldId id="287" r:id="rId5"/>
    <p:sldId id="294" r:id="rId6"/>
    <p:sldId id="288" r:id="rId7"/>
    <p:sldId id="286" r:id="rId8"/>
    <p:sldId id="289" r:id="rId9"/>
    <p:sldId id="290" r:id="rId10"/>
    <p:sldId id="291" r:id="rId11"/>
    <p:sldId id="292" r:id="rId12"/>
    <p:sldId id="283" r:id="rId13"/>
    <p:sldId id="284" r:id="rId14"/>
    <p:sldId id="29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>
      <p:cViewPr varScale="1">
        <p:scale>
          <a:sx n="77" d="100"/>
          <a:sy n="77" d="100"/>
        </p:scale>
        <p:origin x="165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Рисунок 17" descr="trava_uzory_fon_tekstura_1920x12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9" name="Рисунок 18" descr="0_9fe40_49534741_XL (2).png"/>
            <p:cNvPicPr>
              <a:picLocks noChangeAspect="1"/>
            </p:cNvPicPr>
            <p:nvPr/>
          </p:nvPicPr>
          <p:blipFill>
            <a:blip r:embed="rId3" cstate="print"/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20" name="Рисунок 19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21" name="Рисунок 20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22" name="Рисунок 21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23" name="Рисунок 22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24" name="Рисунок 23" descr="112804517_0_6f948_7dda764d_XL.png"/>
            <p:cNvPicPr>
              <a:picLocks noChangeAspect="1"/>
            </p:cNvPicPr>
            <p:nvPr/>
          </p:nvPicPr>
          <p:blipFill>
            <a:blip r:embed="rId5" cstate="print"/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25" name="Рисунок 24" descr="0a0fd7944a9ed8462d6bd02d7543ef53.jpg"/>
            <p:cNvPicPr>
              <a:picLocks noChangeAspect="1"/>
            </p:cNvPicPr>
            <p:nvPr/>
          </p:nvPicPr>
          <p:blipFill>
            <a:blip r:embed="rId6" cstate="print"/>
            <a:srcRect l="5901" t="9804" r="7725" b="5411"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26" name="Рамка 2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22" name="Рисунок 2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23" name="Рисунок 2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24" name="Рисунок 2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25" name="Рисунок 24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26" name="Рисунок 2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27" name="Рисунок 26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28" name="Рисунок 2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29" name="Рисунок 28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30" name="Рисунок 2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31" name="Рамка 3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6" name="Рисунок 15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7" name="Рисунок 1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8" name="Рисунок 1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9" name="Рисунок 1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20" name="Рисунок 1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21" name="Рисунок 2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22" name="Рисунок 2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23" name="Рисунок 2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24" name="Рисунок 2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5" name="Рамка 2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5" name="Рисунок 14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6" name="Рисунок 15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7" name="Рисунок 1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9" name="Рисунок 1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20" name="Рисунок 1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21" name="Рисунок 2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22" name="Рисунок 2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3" name="Рамка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7" name="Рисунок 1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8" name="Рисунок 1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9" name="Рисунок 1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20" name="Рисунок 1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21" name="Рисунок 2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23" name="Рисунок 2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24" name="Рисунок 2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30" name="Рисунок 2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31" name="Рисунок 3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32" name="Рамка 3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7" name="Рисунок 1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8" name="Рисунок 1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9" name="Рисунок 1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20" name="Рисунок 1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21" name="Рисунок 2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22" name="Рисунок 21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23" name="Рисунок 2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24" name="Рисунок 2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25" name="Рисунок 2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6" name="Рамка 2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571" y="2204864"/>
            <a:ext cx="72008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</a:rPr>
              <a:t>Методические рекомендации по составлению и реализации проекта </a:t>
            </a:r>
          </a:p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«Пусть дети не знают войны…»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для воспитателей старших групп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53623"/>
            <a:ext cx="7776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 21 имени  Героя Советского Союза Е.А. Никонова города Новокуйбышевска городского округа Новокуйбышевск Самарской области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«Детский сад «Дружная семейка»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(ГБОУ ООШ № 21 г. Новокуйбышевска)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5662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Ольга Николаевна и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Канапеева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Эльмира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280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4. </a:t>
            </a:r>
            <a:r>
              <a:rPr lang="ru-RU" sz="2800" b="1" i="1" u="sng" dirty="0">
                <a:solidFill>
                  <a:srgbClr val="FF0000"/>
                </a:solidFill>
              </a:rPr>
              <a:t>Методы и формы работы</a:t>
            </a:r>
            <a:r>
              <a:rPr lang="ru-RU" sz="2800" b="1" dirty="0"/>
              <a:t>, направленные на реализацию задач проекта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Беседа, рассмотрение иллюстраций, творческая деятельность, сюжетно – ролевая игра, просмотр видео- презентаций и клипов, музыкальный праздник, спортивный досуг, экскурсия, слушание музыкальных произведений, инсценировка песен на военную тематику, чтение литературных  произведений.</a:t>
            </a:r>
          </a:p>
          <a:p>
            <a:pPr algn="just"/>
            <a:endParaRPr lang="ru-RU" sz="2800" b="1" dirty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882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/>
              <a:t>5</a:t>
            </a:r>
            <a:r>
              <a:rPr lang="ru-RU" sz="2400" b="1" u="sng" dirty="0"/>
              <a:t>. </a:t>
            </a:r>
            <a:r>
              <a:rPr lang="ru-RU" sz="2400" b="1" i="1" u="sng" dirty="0">
                <a:solidFill>
                  <a:srgbClr val="FF0000"/>
                </a:solidFill>
              </a:rPr>
              <a:t>Ожидаемый результат </a:t>
            </a:r>
            <a:r>
              <a:rPr lang="ru-RU" sz="2400" b="1" dirty="0"/>
              <a:t>(что необходимо получить для выполнения поставленных задач)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Расширены и систематизированы знания о Великой Отечественной Войне.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Усвоен алгоритм создания проекта: постановка цели, поиск различных средств достижения цели, анализ полученных результатов.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Закреплены навыки продуктивной деятельности при изготовлении стенгазет, поделок,  рисунков на  тему «Война  глазами  детей».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Сформировано уважительное отношение к участникам войны, труженикам тыла.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детей  и  взрослых  сформировались  благоприятные  традиции  в  семье  по  празднованию  праздника, чувство  гордости  за  своих  дедов  и  прадедов, воевавших  в годы ВОВ.  </a:t>
            </a:r>
          </a:p>
        </p:txBody>
      </p:sp>
    </p:spTree>
    <p:extLst>
      <p:ext uri="{BB962C8B-B14F-4D97-AF65-F5344CB8AC3E}">
        <p14:creationId xmlns:p14="http://schemas.microsoft.com/office/powerpoint/2010/main" val="428636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I</a:t>
            </a:r>
            <a:r>
              <a:rPr lang="ru-RU" sz="2400" b="1" u="sng" dirty="0">
                <a:solidFill>
                  <a:srgbClr val="FF0000"/>
                </a:solidFill>
              </a:rPr>
              <a:t>. План-график мероприятий </a:t>
            </a:r>
            <a:r>
              <a:rPr lang="ru-RU" sz="2400" b="1" dirty="0"/>
              <a:t>(деятельность в рамках проекта)</a:t>
            </a:r>
          </a:p>
          <a:p>
            <a:pPr algn="just"/>
            <a:r>
              <a:rPr lang="ru-RU" sz="2400" b="1" dirty="0"/>
              <a:t>Описывается организация работы по проекту. Из раздела должно быть понятно, кто и как будет осуществлять действия, в какой последовательности. Должно быть прописано, как планируется достижение результата и почему выбран именно этот путь</a:t>
            </a:r>
          </a:p>
          <a:p>
            <a:r>
              <a:rPr lang="ru-RU" sz="2400" b="1" dirty="0"/>
              <a:t>Этот раздел состоит из 3-х ЭТАПОВ:</a:t>
            </a:r>
          </a:p>
          <a:p>
            <a:pPr algn="just"/>
            <a:r>
              <a:rPr lang="ru-RU" sz="2400" b="1" dirty="0"/>
              <a:t>1 этап – предварительный : мониторинг знаний детей, анкетирование родителей, изучение литературы,</a:t>
            </a:r>
          </a:p>
          <a:p>
            <a:r>
              <a:rPr lang="ru-RU" sz="2400" b="1" dirty="0"/>
              <a:t>подготовка материала и т.д.</a:t>
            </a:r>
          </a:p>
          <a:p>
            <a:pPr algn="just"/>
            <a:r>
              <a:rPr lang="ru-RU" sz="2400" b="1" dirty="0"/>
              <a:t>2  этап – основной: (примерная форма оформления)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0333"/>
              </p:ext>
            </p:extLst>
          </p:nvPr>
        </p:nvGraphicFramePr>
        <p:xfrm>
          <a:off x="225354" y="4904620"/>
          <a:ext cx="86409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детьми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предметно-развивающей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3 этап – заключительный: подведение итогов работы по проекту.</a:t>
            </a:r>
          </a:p>
          <a:p>
            <a:pPr algn="just"/>
            <a:r>
              <a:rPr lang="ru-RU" sz="2400" b="1" dirty="0"/>
              <a:t>На этом этапе планируются итоговые мероприятия: НОД, развлечения, викторины, конкурсы</a:t>
            </a:r>
          </a:p>
          <a:p>
            <a:r>
              <a:rPr lang="en-US" sz="2400" b="1" dirty="0"/>
              <a:t>II.</a:t>
            </a:r>
            <a:r>
              <a:rPr lang="ru-RU" sz="2400" b="1" dirty="0"/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Оценка результатов и отчетность</a:t>
            </a:r>
          </a:p>
          <a:p>
            <a:pPr algn="just"/>
            <a:r>
              <a:rPr lang="ru-RU" sz="2400" b="1" dirty="0"/>
              <a:t>Из данного раздела должно быть ясно, достигнет ли проект цели и как будет контролироваться результат.</a:t>
            </a:r>
          </a:p>
          <a:p>
            <a:r>
              <a:rPr lang="en-US" sz="2400" b="1" dirty="0"/>
              <a:t> III</a:t>
            </a:r>
            <a:r>
              <a:rPr lang="en-US" sz="2400" b="1" u="sng" dirty="0">
                <a:solidFill>
                  <a:srgbClr val="FF0000"/>
                </a:solidFill>
              </a:rPr>
              <a:t>. </a:t>
            </a:r>
            <a:r>
              <a:rPr lang="ru-RU" sz="2400" b="1" u="sng" dirty="0">
                <a:solidFill>
                  <a:srgbClr val="FF0000"/>
                </a:solidFill>
              </a:rPr>
              <a:t>Приложения</a:t>
            </a:r>
          </a:p>
          <a:p>
            <a:pPr algn="just"/>
            <a:r>
              <a:rPr lang="ru-RU" sz="2400" b="1" dirty="0"/>
              <a:t>В приложении может быть вынесен материал, который прошел в рамках деятельности проекта (конспекты совместной деятельности с детьми, планы развлечений, бесед с детьми, сценарии проведения мероприятий, анкеты для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331105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проектной деятельности: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 — техническое: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для дошкольников «День Победы»;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литература;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 о ВОВ;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Слайды  «Великая Отечественная Война»;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Карандаши цветные, фломастеры, раскраски «Военная техника»;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Фотоаппарат;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Военная форма;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Картон, ножницы, клей.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2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1540" y="404664"/>
            <a:ext cx="828092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Успешность проекта обеспечила предметно-развивающая среда,  созданная силами всех участников: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 с патриотическим  содержанием;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подборка художественной литературы: рассказов, стихов, пословиц о войне, о мире;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подборка песен военных лет, современных песен, посвященных Великой Отечественной войне;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альбомы и наборы открыток «Города - герои», «Дети-герои», «Великая Отечественная война 1941-1945»;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подборка наглядно – дидактического материала на тему Великой Отечественной Войны и солдатских будней;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 стенгазет на  тему «Спасибо за мир» (родители-дети)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 и  проведение  акции  «Платок  памяти» (родители-дети)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 выставки   поделок , посвящённых ВОВ (родители-дети)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презентаций о ВОВ. 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Проектная деятельность – это дидактическое средство активизации познавательного и творческого развития ребенка и одновременно формирование личностных качеств ребенка. Знания, приобретаемые детьми в ходе реализации проекта, становятся достоянием их личного опыта. Экспериментируя, ребенок ищет ответ на вопрос и тем самым, развивает творческие способности, коммуникативные навыки. Используя проект, как форму совместной развивающей деятельности детей и взрослых, педагоги организуют </a:t>
            </a:r>
            <a:r>
              <a:rPr lang="ru-RU" sz="2800" dirty="0" err="1"/>
              <a:t>воспитательно</a:t>
            </a:r>
            <a:r>
              <a:rPr lang="ru-RU" sz="2800" dirty="0"/>
              <a:t> - образовательную деятельность интересно, творчески, продуктивно.</a:t>
            </a:r>
          </a:p>
        </p:txBody>
      </p:sp>
    </p:spTree>
    <p:extLst>
      <p:ext uri="{BB962C8B-B14F-4D97-AF65-F5344CB8AC3E}">
        <p14:creationId xmlns:p14="http://schemas.microsoft.com/office/powerpoint/2010/main" val="423870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ОФОРМЛЕНИЕ ПРОЕКТА (титульный лист):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Название проекта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«Пусть дети не знают войны…» 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dirty="0"/>
              <a:t>Подготовил: ФИО педагога, должность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Новокуйбышевск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87080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 21 имени  Героя Советского Союза Е.А. Никонова города Новокуйбышевска городского округа Новокуйбышевск Самарской области</a:t>
            </a:r>
          </a:p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структурное подразделение «Детский сад «Дружная семейка» </a:t>
            </a:r>
          </a:p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(ГБОУ ООШ № 21 г. Новокуйбышевска)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18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18045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Виды проектов в ДОО</a:t>
            </a:r>
            <a:r>
              <a:rPr lang="ru-RU" sz="2800" dirty="0"/>
              <a:t>:</a:t>
            </a:r>
          </a:p>
          <a:p>
            <a:pPr algn="just"/>
            <a:r>
              <a:rPr lang="ru-RU" sz="2800" b="1" i="1" u="sng" dirty="0"/>
              <a:t>Творческие</a:t>
            </a:r>
            <a:r>
              <a:rPr lang="ru-RU" sz="2800" dirty="0"/>
              <a:t>: после воплощения проекта в жизнь проводится оформление результата в виде детского</a:t>
            </a:r>
          </a:p>
          <a:p>
            <a:r>
              <a:rPr lang="ru-RU" sz="2800" dirty="0"/>
              <a:t>праздника.</a:t>
            </a:r>
          </a:p>
          <a:p>
            <a:pPr algn="just"/>
            <a:r>
              <a:rPr lang="ru-RU" sz="2800" b="1" i="1" u="sng" dirty="0"/>
              <a:t>Исследовательские</a:t>
            </a:r>
            <a:r>
              <a:rPr lang="ru-RU" sz="2800" i="1" dirty="0"/>
              <a:t>: </a:t>
            </a:r>
            <a:r>
              <a:rPr lang="ru-RU" sz="2800" dirty="0"/>
              <a:t>дети проводят опыты, после чего результаты оформляют в виде газет, книг, альбомов, выставок.</a:t>
            </a:r>
          </a:p>
          <a:p>
            <a:pPr algn="just"/>
            <a:r>
              <a:rPr lang="ru-RU" sz="2800" b="1" i="1" u="sng" dirty="0"/>
              <a:t>Игровые</a:t>
            </a:r>
            <a:r>
              <a:rPr lang="ru-RU" sz="2800" i="1" dirty="0"/>
              <a:t>: </a:t>
            </a:r>
            <a:r>
              <a:rPr lang="ru-RU" sz="2800" dirty="0"/>
              <a:t>это проекты с элементами творческих игр, когда ребята входят в образ персонажей сказки, по- своему решая поставленные проблемы и задачи.</a:t>
            </a:r>
          </a:p>
          <a:p>
            <a:pPr algn="just"/>
            <a:r>
              <a:rPr lang="ru-RU" sz="2800" b="1" i="1" u="sng" dirty="0"/>
              <a:t>Информационные</a:t>
            </a:r>
            <a:r>
              <a:rPr lang="ru-RU" sz="2800" i="1" dirty="0"/>
              <a:t>: </a:t>
            </a:r>
            <a:r>
              <a:rPr lang="ru-RU" sz="2800" dirty="0"/>
              <a:t>дети собирают информацию и реализуют её, ориентируясь на собственные социальные интересы (оформление группы, отдельных уголков и пр.).</a:t>
            </a:r>
          </a:p>
        </p:txBody>
      </p:sp>
    </p:spTree>
    <p:extLst>
      <p:ext uri="{BB962C8B-B14F-4D97-AF65-F5344CB8AC3E}">
        <p14:creationId xmlns:p14="http://schemas.microsoft.com/office/powerpoint/2010/main" val="288365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74413"/>
            <a:ext cx="777686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9 мая 2022 года страна будет праздновать великий праздник </a:t>
            </a:r>
            <a:r>
              <a:rPr lang="ru-RU" sz="2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День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Победы в Великой Отечественной войне.  Самой актуальной задачей нашего времени является патриотическое воспитание подрастающего поколения. Патриотизм – сложное человеческое чувство. Это любовь к родным и близким людям, к детскому саду, к родному городу и к родной стране. Поэтому важно еще до школы сформировать у детей первоначальные достоверные представление об истории нашей Родины, интерес к ее изучению в будущем. Патриотическое воспитание подрастающего поколения всегда являлось одной из важнейших актуальных задач современного общества.   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63915"/>
            <a:ext cx="81369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Тип проекта: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478338" indent="-4478338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 проекта: 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познавательно-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marL="7770813" indent="-7770813"/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 возраста                                                           воспитатели                                                                                                                                  музыкальный руководитель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сроку реализации: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краткосрочный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(2 недели)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3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СТРУКТУРА ПРОЕКТА</a:t>
            </a:r>
          </a:p>
          <a:p>
            <a:r>
              <a:rPr lang="ru-RU" sz="2400" b="1" dirty="0"/>
              <a:t>                Введение </a:t>
            </a:r>
            <a:r>
              <a:rPr lang="ru-RU" sz="2400" dirty="0"/>
              <a:t>(пояснительная записка)</a:t>
            </a:r>
          </a:p>
          <a:p>
            <a:pPr algn="just"/>
            <a:r>
              <a:rPr lang="ru-RU" sz="2400" b="1" dirty="0"/>
              <a:t>1</a:t>
            </a:r>
            <a:r>
              <a:rPr lang="ru-RU" sz="2400" b="1" u="sng" dirty="0"/>
              <a:t>. </a:t>
            </a:r>
            <a:r>
              <a:rPr lang="ru-RU" sz="2400" b="1" i="1" u="sng" dirty="0">
                <a:solidFill>
                  <a:srgbClr val="FF0000"/>
                </a:solidFill>
              </a:rPr>
              <a:t>Постановка проблемы </a:t>
            </a:r>
            <a:r>
              <a:rPr lang="ru-RU" sz="2400" b="1" dirty="0"/>
              <a:t>(объясняет, почему возникла необходимость в выполнении проекта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«Пусть дети не знают войны…»</a:t>
            </a:r>
            <a:r>
              <a:rPr lang="ru-RU" sz="2400" b="1" dirty="0"/>
              <a:t>, для чего нужен этот проект детям, воспитателям, дошкольному учреждению)</a:t>
            </a:r>
          </a:p>
          <a:p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94999"/>
              </p:ext>
            </p:extLst>
          </p:nvPr>
        </p:nvGraphicFramePr>
        <p:xfrm>
          <a:off x="467544" y="2516444"/>
          <a:ext cx="8352928" cy="41701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998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проблема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цель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54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Не сформированы  представления о войне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Дать представление о войне, о ее значимости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48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причины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5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Не достаточно материалов</a:t>
                      </a:r>
                    </a:p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мало внимания </a:t>
                      </a:r>
                      <a:r>
                        <a:rPr lang="ru-RU" sz="2400" baseline="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уделено дома</a:t>
                      </a:r>
                    </a:p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2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мало внимания  уделено в </a:t>
                      </a:r>
                    </a:p>
                    <a:p>
                      <a:pPr marL="0" lvl="0" indent="0">
                        <a:lnSpc>
                          <a:spcPts val="1465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программе в д/с и пр.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·  подобрать материал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·  создать картотеку игр,  стихов, произведений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·  организовать праздник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·  изготовить макеты и  пр.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5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2. </a:t>
            </a:r>
            <a:r>
              <a:rPr lang="ru-RU" sz="2800" b="1" i="1" u="sng" dirty="0">
                <a:solidFill>
                  <a:srgbClr val="FF0000"/>
                </a:solidFill>
              </a:rPr>
              <a:t>Цель проекта </a:t>
            </a:r>
            <a:r>
              <a:rPr lang="ru-RU" sz="2800" b="1" dirty="0"/>
              <a:t>(должна быть понятна, конкретна, реалистична)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ознакомления детей с Великой Отечественной Войной через различные виды деятельности;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патриотические чувства у дошкольников, уважение и гордость за подвиг нашего народа в Великой Отечественной войне.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493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344" y="1886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3 </a:t>
            </a:r>
            <a:r>
              <a:rPr lang="ru-RU" sz="2400" b="1" i="1" u="sng" dirty="0">
                <a:solidFill>
                  <a:srgbClr val="FF0000"/>
                </a:solidFill>
              </a:rPr>
              <a:t>Задачи</a:t>
            </a:r>
            <a:r>
              <a:rPr lang="ru-RU" sz="2400" b="1" i="1" u="sng" dirty="0"/>
              <a:t> </a:t>
            </a:r>
            <a:r>
              <a:rPr lang="ru-RU" sz="2400" b="1" dirty="0"/>
              <a:t>(конкретные шаги для достижения цели (что, как и где может измениться, как будет измеряться, на какую аудиторию направлен проект и т.д.)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284" y="148478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дошкольников с историческими фактами военных лет, доступных детям и вызывающих у них эмоциональные переживания;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произведениями художественной литературы, стихами, песнями и с музыкой военных лет;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познавательную и речевую активность детей в разных видах деятельности;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мнение о недопустимости повторения войны;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сотрудничество с родителями, оказывать поддержку и содействие семьям в воспитании у дошкольников патриотических чувств;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нравственно-патриотические чувства у дошкольников через совместные мероприятия с участием детей, родителей и педагогов.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68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652</TotalTime>
  <Words>1187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"Зеленый"</dc:title>
  <dc:subject>День Победы</dc:subject>
  <dc:creator>Алейник Н.В.</dc:creator>
  <cp:lastModifiedBy>platonova6767@mail.ru</cp:lastModifiedBy>
  <cp:revision>76</cp:revision>
  <dcterms:created xsi:type="dcterms:W3CDTF">2015-01-29T08:06:15Z</dcterms:created>
  <dcterms:modified xsi:type="dcterms:W3CDTF">2022-02-04T07:55:07Z</dcterms:modified>
  <cp:category>презентация к празднику</cp:category>
</cp:coreProperties>
</file>